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20" r:id="rId5"/>
  </p:sldMasterIdLst>
  <p:notesMasterIdLst>
    <p:notesMasterId r:id="rId8"/>
  </p:notesMasterIdLst>
  <p:sldIdLst>
    <p:sldId id="2147378892" r:id="rId6"/>
    <p:sldId id="845" r:id="rId7"/>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541B16-715A-4563-A87D-9FBB5E243DC4}" v="7" dt="2025-04-04T09:03:28.02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85" d="100"/>
          <a:sy n="85" d="100"/>
        </p:scale>
        <p:origin x="102"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荻野 友保(OGINO Tomoyasu)" userId="ba555b5a-6e90-4e91-b81c-5cb792537a2f" providerId="ADAL" clId="{78541B16-715A-4563-A87D-9FBB5E243DC4}"/>
    <pc:docChg chg="modSld">
      <pc:chgData name="荻野 友保(OGINO Tomoyasu)" userId="ba555b5a-6e90-4e91-b81c-5cb792537a2f" providerId="ADAL" clId="{78541B16-715A-4563-A87D-9FBB5E243DC4}" dt="2025-04-04T09:04:13.027" v="15" actId="14734"/>
      <pc:docMkLst>
        <pc:docMk/>
      </pc:docMkLst>
      <pc:sldChg chg="addSp modSp">
        <pc:chgData name="荻野 友保(OGINO Tomoyasu)" userId="ba555b5a-6e90-4e91-b81c-5cb792537a2f" providerId="ADAL" clId="{78541B16-715A-4563-A87D-9FBB5E243DC4}" dt="2025-04-04T09:03:03.834" v="7"/>
        <pc:sldMkLst>
          <pc:docMk/>
          <pc:sldMk cId="3079596639" sldId="845"/>
        </pc:sldMkLst>
        <pc:graphicFrameChg chg="add mod">
          <ac:chgData name="荻野 友保(OGINO Tomoyasu)" userId="ba555b5a-6e90-4e91-b81c-5cb792537a2f" providerId="ADAL" clId="{78541B16-715A-4563-A87D-9FBB5E243DC4}" dt="2025-04-04T09:03:03.834" v="7"/>
          <ac:graphicFrameMkLst>
            <pc:docMk/>
            <pc:sldMk cId="3079596639" sldId="845"/>
            <ac:graphicFrameMk id="3" creationId="{2754A510-0F76-FE9D-20D0-1EC7BC75AAB3}"/>
          </ac:graphicFrameMkLst>
        </pc:graphicFrameChg>
      </pc:sldChg>
      <pc:sldChg chg="addSp modSp mod">
        <pc:chgData name="荻野 友保(OGINO Tomoyasu)" userId="ba555b5a-6e90-4e91-b81c-5cb792537a2f" providerId="ADAL" clId="{78541B16-715A-4563-A87D-9FBB5E243DC4}" dt="2025-04-04T09:04:13.027" v="15" actId="14734"/>
        <pc:sldMkLst>
          <pc:docMk/>
          <pc:sldMk cId="2527553762" sldId="2147378881"/>
        </pc:sldMkLst>
        <pc:graphicFrameChg chg="add mod">
          <ac:chgData name="荻野 友保(OGINO Tomoyasu)" userId="ba555b5a-6e90-4e91-b81c-5cb792537a2f" providerId="ADAL" clId="{78541B16-715A-4563-A87D-9FBB5E243DC4}" dt="2025-04-04T09:03:24.539" v="8"/>
          <ac:graphicFrameMkLst>
            <pc:docMk/>
            <pc:sldMk cId="2527553762" sldId="2147378881"/>
            <ac:graphicFrameMk id="3" creationId="{56DA444B-A09A-F6BC-0C15-48FA452740FB}"/>
          </ac:graphicFrameMkLst>
        </pc:graphicFrameChg>
        <pc:graphicFrameChg chg="add mod modGraphic">
          <ac:chgData name="荻野 友保(OGINO Tomoyasu)" userId="ba555b5a-6e90-4e91-b81c-5cb792537a2f" providerId="ADAL" clId="{78541B16-715A-4563-A87D-9FBB5E243DC4}" dt="2025-04-04T09:04:13.027" v="15" actId="14734"/>
          <ac:graphicFrameMkLst>
            <pc:docMk/>
            <pc:sldMk cId="2527553762" sldId="2147378881"/>
            <ac:graphicFrameMk id="6" creationId="{EC42F364-32A2-2AAF-2644-E0555F78CE1D}"/>
          </ac:graphicFrameMkLst>
        </pc:graphicFrameChg>
      </pc:sldChg>
      <pc:sldChg chg="addSp modSp mod">
        <pc:chgData name="荻野 友保(OGINO Tomoyasu)" userId="ba555b5a-6e90-4e91-b81c-5cb792537a2f" providerId="ADAL" clId="{78541B16-715A-4563-A87D-9FBB5E243DC4}" dt="2025-04-04T09:02:54.125" v="6" actId="120"/>
        <pc:sldMkLst>
          <pc:docMk/>
          <pc:sldMk cId="580855939" sldId="2147378892"/>
        </pc:sldMkLst>
        <pc:graphicFrameChg chg="add mod">
          <ac:chgData name="荻野 友保(OGINO Tomoyasu)" userId="ba555b5a-6e90-4e91-b81c-5cb792537a2f" providerId="ADAL" clId="{78541B16-715A-4563-A87D-9FBB5E243DC4}" dt="2025-04-04T09:02:12.795" v="0"/>
          <ac:graphicFrameMkLst>
            <pc:docMk/>
            <pc:sldMk cId="580855939" sldId="2147378892"/>
            <ac:graphicFrameMk id="4" creationId="{9F23362D-734F-41AF-6491-29DBCD4C33DC}"/>
          </ac:graphicFrameMkLst>
        </pc:graphicFrameChg>
        <pc:graphicFrameChg chg="add mod modGraphic">
          <ac:chgData name="荻野 友保(OGINO Tomoyasu)" userId="ba555b5a-6e90-4e91-b81c-5cb792537a2f" providerId="ADAL" clId="{78541B16-715A-4563-A87D-9FBB5E243DC4}" dt="2025-04-04T09:02:54.125" v="6" actId="120"/>
          <ac:graphicFrameMkLst>
            <pc:docMk/>
            <pc:sldMk cId="580855939" sldId="2147378892"/>
            <ac:graphicFrameMk id="5" creationId="{3FCDA745-1071-ADBF-EF2B-BE7F86BB39B5}"/>
          </ac:graphicFrameMkLst>
        </pc:graphicFrameChg>
      </pc:sldChg>
    </pc:docChg>
  </pc:docChgLst>
  <pc:docChgLst>
    <pc:chgData name="荻野 友保(OGINO Tomoyasu)" userId="ba555b5a-6e90-4e91-b81c-5cb792537a2f" providerId="ADAL" clId="{4A78DABA-9666-440B-A981-A834E78EA6BC}"/>
    <pc:docChg chg="undo custSel delSld modSld">
      <pc:chgData name="荻野 友保(OGINO Tomoyasu)" userId="ba555b5a-6e90-4e91-b81c-5cb792537a2f" providerId="ADAL" clId="{4A78DABA-9666-440B-A981-A834E78EA6BC}" dt="2024-12-24T02:25:49.419" v="126" actId="6549"/>
      <pc:docMkLst>
        <pc:docMk/>
      </pc:docMkLst>
      <pc:sldChg chg="delSp modSp mod">
        <pc:chgData name="荻野 友保(OGINO Tomoyasu)" userId="ba555b5a-6e90-4e91-b81c-5cb792537a2f" providerId="ADAL" clId="{4A78DABA-9666-440B-A981-A834E78EA6BC}" dt="2024-12-24T02:09:42.576" v="113" actId="1036"/>
        <pc:sldMkLst>
          <pc:docMk/>
          <pc:sldMk cId="3079596639" sldId="845"/>
        </pc:sldMkLst>
        <pc:spChg chg="del">
          <ac:chgData name="荻野 友保(OGINO Tomoyasu)" userId="ba555b5a-6e90-4e91-b81c-5cb792537a2f" providerId="ADAL" clId="{4A78DABA-9666-440B-A981-A834E78EA6BC}" dt="2024-12-24T02:09:27.116" v="106" actId="478"/>
          <ac:spMkLst>
            <pc:docMk/>
            <pc:sldMk cId="3079596639" sldId="845"/>
            <ac:spMk id="3" creationId="{895D7E3C-DE3B-6F7A-2E3C-F01640A054DF}"/>
          </ac:spMkLst>
        </pc:spChg>
        <pc:spChg chg="mod">
          <ac:chgData name="荻野 友保(OGINO Tomoyasu)" userId="ba555b5a-6e90-4e91-b81c-5cb792537a2f" providerId="ADAL" clId="{4A78DABA-9666-440B-A981-A834E78EA6BC}" dt="2024-12-24T02:09:31.495" v="108" actId="1076"/>
          <ac:spMkLst>
            <pc:docMk/>
            <pc:sldMk cId="3079596639" sldId="845"/>
            <ac:spMk id="5" creationId="{79B8A850-0DB9-55C1-3E5C-B0C9FE20C5B9}"/>
          </ac:spMkLst>
        </pc:spChg>
        <pc:spChg chg="mod">
          <ac:chgData name="荻野 友保(OGINO Tomoyasu)" userId="ba555b5a-6e90-4e91-b81c-5cb792537a2f" providerId="ADAL" clId="{4A78DABA-9666-440B-A981-A834E78EA6BC}" dt="2024-12-24T02:09:42.576" v="113" actId="1036"/>
          <ac:spMkLst>
            <pc:docMk/>
            <pc:sldMk cId="3079596639" sldId="845"/>
            <ac:spMk id="7" creationId="{EE181419-9257-0E72-BC01-62C073617769}"/>
          </ac:spMkLst>
        </pc:spChg>
        <pc:spChg chg="del">
          <ac:chgData name="荻野 友保(OGINO Tomoyasu)" userId="ba555b5a-6e90-4e91-b81c-5cb792537a2f" providerId="ADAL" clId="{4A78DABA-9666-440B-A981-A834E78EA6BC}" dt="2024-12-24T02:05:19.161" v="4" actId="478"/>
          <ac:spMkLst>
            <pc:docMk/>
            <pc:sldMk cId="3079596639" sldId="845"/>
            <ac:spMk id="8" creationId="{99FBFA0A-87A8-EF7B-6625-126F6E551165}"/>
          </ac:spMkLst>
        </pc:spChg>
      </pc:sldChg>
      <pc:sldChg chg="del">
        <pc:chgData name="荻野 友保(OGINO Tomoyasu)" userId="ba555b5a-6e90-4e91-b81c-5cb792537a2f" providerId="ADAL" clId="{4A78DABA-9666-440B-A981-A834E78EA6BC}" dt="2024-12-24T02:05:12.433" v="0" actId="47"/>
        <pc:sldMkLst>
          <pc:docMk/>
          <pc:sldMk cId="4084056666" sldId="2147378878"/>
        </pc:sldMkLst>
      </pc:sldChg>
      <pc:sldChg chg="del">
        <pc:chgData name="荻野 友保(OGINO Tomoyasu)" userId="ba555b5a-6e90-4e91-b81c-5cb792537a2f" providerId="ADAL" clId="{4A78DABA-9666-440B-A981-A834E78EA6BC}" dt="2024-12-24T02:05:13.185" v="1" actId="47"/>
        <pc:sldMkLst>
          <pc:docMk/>
          <pc:sldMk cId="1840753614" sldId="2147378879"/>
        </pc:sldMkLst>
      </pc:sldChg>
      <pc:sldChg chg="del">
        <pc:chgData name="荻野 友保(OGINO Tomoyasu)" userId="ba555b5a-6e90-4e91-b81c-5cb792537a2f" providerId="ADAL" clId="{4A78DABA-9666-440B-A981-A834E78EA6BC}" dt="2024-12-24T02:05:14.102" v="2" actId="47"/>
        <pc:sldMkLst>
          <pc:docMk/>
          <pc:sldMk cId="495054232" sldId="2147378880"/>
        </pc:sldMkLst>
      </pc:sldChg>
      <pc:sldChg chg="delSp modSp mod">
        <pc:chgData name="荻野 友保(OGINO Tomoyasu)" userId="ba555b5a-6e90-4e91-b81c-5cb792537a2f" providerId="ADAL" clId="{4A78DABA-9666-440B-A981-A834E78EA6BC}" dt="2024-12-24T02:25:49.419" v="126" actId="6549"/>
        <pc:sldMkLst>
          <pc:docMk/>
          <pc:sldMk cId="2527553762" sldId="2147378881"/>
        </pc:sldMkLst>
        <pc:spChg chg="del">
          <ac:chgData name="荻野 友保(OGINO Tomoyasu)" userId="ba555b5a-6e90-4e91-b81c-5cb792537a2f" providerId="ADAL" clId="{4A78DABA-9666-440B-A981-A834E78EA6BC}" dt="2024-12-24T02:05:16.606" v="3" actId="478"/>
          <ac:spMkLst>
            <pc:docMk/>
            <pc:sldMk cId="2527553762" sldId="2147378881"/>
            <ac:spMk id="3" creationId="{0341A0A6-AF2C-A7E5-3834-E8DD397BD797}"/>
          </ac:spMkLst>
        </pc:spChg>
        <pc:spChg chg="del">
          <ac:chgData name="荻野 友保(OGINO Tomoyasu)" userId="ba555b5a-6e90-4e91-b81c-5cb792537a2f" providerId="ADAL" clId="{4A78DABA-9666-440B-A981-A834E78EA6BC}" dt="2024-12-24T02:09:51.884" v="115" actId="478"/>
          <ac:spMkLst>
            <pc:docMk/>
            <pc:sldMk cId="2527553762" sldId="2147378881"/>
            <ac:spMk id="6" creationId="{ECE685EC-B96C-9668-BC76-A9A1D6A1F636}"/>
          </ac:spMkLst>
        </pc:spChg>
        <pc:spChg chg="mod">
          <ac:chgData name="荻野 友保(OGINO Tomoyasu)" userId="ba555b5a-6e90-4e91-b81c-5cb792537a2f" providerId="ADAL" clId="{4A78DABA-9666-440B-A981-A834E78EA6BC}" dt="2024-12-24T02:25:49.419" v="126" actId="6549"/>
          <ac:spMkLst>
            <pc:docMk/>
            <pc:sldMk cId="2527553762" sldId="2147378881"/>
            <ac:spMk id="10" creationId="{9DAF8577-A7B2-9A7B-0E92-6CA66664FCF3}"/>
          </ac:spMkLst>
        </pc:spChg>
        <pc:spChg chg="del">
          <ac:chgData name="荻野 友保(OGINO Tomoyasu)" userId="ba555b5a-6e90-4e91-b81c-5cb792537a2f" providerId="ADAL" clId="{4A78DABA-9666-440B-A981-A834E78EA6BC}" dt="2024-12-24T02:09:49.393" v="114" actId="478"/>
          <ac:spMkLst>
            <pc:docMk/>
            <pc:sldMk cId="2527553762" sldId="2147378881"/>
            <ac:spMk id="14" creationId="{6A3C4FC0-B348-F399-5F58-FCD43EF9C5B4}"/>
          </ac:spMkLst>
        </pc:spChg>
      </pc:sldChg>
      <pc:sldChg chg="delSp modSp mod">
        <pc:chgData name="荻野 友保(OGINO Tomoyasu)" userId="ba555b5a-6e90-4e91-b81c-5cb792537a2f" providerId="ADAL" clId="{4A78DABA-9666-440B-A981-A834E78EA6BC}" dt="2024-12-24T02:10:35.606" v="121" actId="14100"/>
        <pc:sldMkLst>
          <pc:docMk/>
          <pc:sldMk cId="580855939" sldId="2147378892"/>
        </pc:sldMkLst>
        <pc:spChg chg="mod">
          <ac:chgData name="荻野 友保(OGINO Tomoyasu)" userId="ba555b5a-6e90-4e91-b81c-5cb792537a2f" providerId="ADAL" clId="{4A78DABA-9666-440B-A981-A834E78EA6BC}" dt="2024-12-24T02:09:06.028" v="104" actId="1076"/>
          <ac:spMkLst>
            <pc:docMk/>
            <pc:sldMk cId="580855939" sldId="2147378892"/>
            <ac:spMk id="3" creationId="{0ECBA042-7483-A3D2-761A-1F6EAA22EB13}"/>
          </ac:spMkLst>
        </pc:spChg>
        <pc:spChg chg="del">
          <ac:chgData name="荻野 友保(OGINO Tomoyasu)" userId="ba555b5a-6e90-4e91-b81c-5cb792537a2f" providerId="ADAL" clId="{4A78DABA-9666-440B-A981-A834E78EA6BC}" dt="2024-12-24T02:05:21.851" v="5" actId="478"/>
          <ac:spMkLst>
            <pc:docMk/>
            <pc:sldMk cId="580855939" sldId="2147378892"/>
            <ac:spMk id="4" creationId="{17A9E1CB-77F8-6B19-34A3-5810C7DEF60D}"/>
          </ac:spMkLst>
        </pc:spChg>
        <pc:spChg chg="del mod">
          <ac:chgData name="荻野 友保(OGINO Tomoyasu)" userId="ba555b5a-6e90-4e91-b81c-5cb792537a2f" providerId="ADAL" clId="{4A78DABA-9666-440B-A981-A834E78EA6BC}" dt="2024-12-24T02:08:51.201" v="102" actId="478"/>
          <ac:spMkLst>
            <pc:docMk/>
            <pc:sldMk cId="580855939" sldId="2147378892"/>
            <ac:spMk id="6" creationId="{34C4DFA5-D155-792A-2115-2BF37F11D7D1}"/>
          </ac:spMkLst>
        </pc:spChg>
        <pc:spChg chg="del">
          <ac:chgData name="荻野 友保(OGINO Tomoyasu)" userId="ba555b5a-6e90-4e91-b81c-5cb792537a2f" providerId="ADAL" clId="{4A78DABA-9666-440B-A981-A834E78EA6BC}" dt="2024-12-24T02:09:18.113" v="105" actId="478"/>
          <ac:spMkLst>
            <pc:docMk/>
            <pc:sldMk cId="580855939" sldId="2147378892"/>
            <ac:spMk id="11" creationId="{4E972729-7C78-2C7E-56B7-B2AB5EB2EA9D}"/>
          </ac:spMkLst>
        </pc:spChg>
        <pc:cxnChg chg="mod">
          <ac:chgData name="荻野 友保(OGINO Tomoyasu)" userId="ba555b5a-6e90-4e91-b81c-5cb792537a2f" providerId="ADAL" clId="{4A78DABA-9666-440B-A981-A834E78EA6BC}" dt="2024-12-24T02:10:35.606" v="121" actId="14100"/>
          <ac:cxnSpMkLst>
            <pc:docMk/>
            <pc:sldMk cId="580855939" sldId="2147378892"/>
            <ac:cxnSpMk id="10" creationId="{ABD0584A-16F7-498D-95FF-601C4A8CE0CB}"/>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18621" cy="494813"/>
          </a:xfrm>
          <a:prstGeom prst="rect">
            <a:avLst/>
          </a:prstGeom>
        </p:spPr>
        <p:txBody>
          <a:bodyPr vert="horz" lIns="90609" tIns="45301" rIns="90609"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7" y="5"/>
            <a:ext cx="2918621" cy="494813"/>
          </a:xfrm>
          <a:prstGeom prst="rect">
            <a:avLst/>
          </a:prstGeom>
        </p:spPr>
        <p:txBody>
          <a:bodyPr vert="horz" lIns="90609" tIns="45301" rIns="90609" bIns="45301" rtlCol="0"/>
          <a:lstStyle>
            <a:lvl1pPr algn="r">
              <a:defRPr sz="1200"/>
            </a:lvl1pPr>
          </a:lstStyle>
          <a:p>
            <a:fld id="{7EE5BBA3-23BA-421E-A6B2-40CBB36E4ACA}" type="datetimeFigureOut">
              <a:rPr kumimoji="1" lang="ja-JP" altLang="en-US" smtClean="0"/>
              <a:t>2025/5/27</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09" tIns="45301" rIns="90609" bIns="45301" rtlCol="0" anchor="ctr"/>
          <a:lstStyle/>
          <a:p>
            <a:endParaRPr lang="ja-JP" altLang="en-US"/>
          </a:p>
        </p:txBody>
      </p:sp>
      <p:sp>
        <p:nvSpPr>
          <p:cNvPr id="5" name="ノート プレースホルダー 4"/>
          <p:cNvSpPr>
            <a:spLocks noGrp="1"/>
          </p:cNvSpPr>
          <p:nvPr>
            <p:ph type="body" sz="quarter" idx="3"/>
          </p:nvPr>
        </p:nvSpPr>
        <p:spPr>
          <a:xfrm>
            <a:off x="673891" y="4748001"/>
            <a:ext cx="5387982" cy="3884437"/>
          </a:xfrm>
          <a:prstGeom prst="rect">
            <a:avLst/>
          </a:prstGeom>
        </p:spPr>
        <p:txBody>
          <a:bodyPr vert="horz" lIns="90609" tIns="45301" rIns="90609"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505"/>
            <a:ext cx="2918621" cy="494813"/>
          </a:xfrm>
          <a:prstGeom prst="rect">
            <a:avLst/>
          </a:prstGeom>
        </p:spPr>
        <p:txBody>
          <a:bodyPr vert="horz" lIns="90609" tIns="45301" rIns="90609"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7" y="9371505"/>
            <a:ext cx="2918621" cy="494813"/>
          </a:xfrm>
          <a:prstGeom prst="rect">
            <a:avLst/>
          </a:prstGeom>
        </p:spPr>
        <p:txBody>
          <a:bodyPr vert="horz" lIns="90609" tIns="45301" rIns="90609" bIns="45301"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078DEA9-2112-4563-A7F5-931734AC6426}"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7245D3-122F-4954-8250-F1B018B09E80}"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AF18F4-61C2-48AC-9382-7659CC0D382E}"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2025/5/27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2025/5/27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2025/5/27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CA0473B-CB24-45BD-859B-BC66505A86EB}"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7C5D7A-0113-4798-BD02-4976B09DD63C}" type="datetime1">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3F2C3EB-F463-49D5-A78F-0049D0B7421E}" type="datetime1">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29D4CA-0452-4538-B8F9-D36D77891E90}" type="datetime1">
              <a:rPr kumimoji="1" lang="ja-JP" altLang="en-US" smtClean="0"/>
              <a:t>2025/5/27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F85AF43-9E49-481F-87A3-5CCDED8CC990}" type="datetime1">
              <a:rPr kumimoji="1" lang="ja-JP" altLang="en-US" smtClean="0"/>
              <a:t>2025/5/27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F15FB-B7D1-4A62-889A-76E20E68CF89}" type="datetime1">
              <a:rPr kumimoji="1" lang="ja-JP" altLang="en-US" smtClean="0"/>
              <a:t>2025/5/27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0FE21B-93E7-4691-ABA4-F5ED958FEAA6}" type="datetime1">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E5BA7CD-FD9C-41B0-AADE-C05DA468DB68}" type="datetime1">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4086D-A45F-45F3-86C4-60334BD04A9F}" type="datetime1">
              <a:rPr kumimoji="1" lang="ja-JP" altLang="en-US" smtClean="0"/>
              <a:t>2025/5/27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2025/5/27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2550096742"/>
              </p:ext>
            </p:extLst>
          </p:nvPr>
        </p:nvGraphicFramePr>
        <p:xfrm>
          <a:off x="5033989" y="3996666"/>
          <a:ext cx="4794000" cy="1715453"/>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3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1054315077"/>
              </p:ext>
            </p:extLst>
          </p:nvPr>
        </p:nvGraphicFramePr>
        <p:xfrm>
          <a:off x="5033989" y="2450731"/>
          <a:ext cx="4794000" cy="1515178"/>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61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32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73718386"/>
              </p:ext>
            </p:extLst>
          </p:nvPr>
        </p:nvGraphicFramePr>
        <p:xfrm>
          <a:off x="5033989" y="1657974"/>
          <a:ext cx="4794000" cy="7620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2441586231"/>
              </p:ext>
            </p:extLst>
          </p:nvPr>
        </p:nvGraphicFramePr>
        <p:xfrm>
          <a:off x="78011" y="4925917"/>
          <a:ext cx="4794000" cy="1251586"/>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3200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3200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790352044"/>
              </p:ext>
            </p:extLst>
          </p:nvPr>
        </p:nvGraphicFramePr>
        <p:xfrm>
          <a:off x="78011" y="2579357"/>
          <a:ext cx="4794000" cy="2311719"/>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1184675225"/>
              </p:ext>
            </p:extLst>
          </p:nvPr>
        </p:nvGraphicFramePr>
        <p:xfrm>
          <a:off x="78011" y="974796"/>
          <a:ext cx="4794000" cy="15697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endParaRPr kumimoji="1" lang="en-US" altLang="ja-JP" sz="14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b="0" dirty="0">
                          <a:latin typeface="ＭＳ 明朝" panose="02020609040205080304" pitchFamily="17" charset="-128"/>
                          <a:ea typeface="ＭＳ 明朝" panose="02020609040205080304" pitchFamily="17" charset="-128"/>
                        </a:rPr>
                        <a:t>有機物の適正な</a:t>
                      </a:r>
                      <a:r>
                        <a:rPr kumimoji="1" lang="ja-JP" altLang="en-US" sz="1200" b="0" dirty="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527328"/>
            <a:ext cx="7221849" cy="369332"/>
          </a:xfrm>
          <a:prstGeom prst="rect">
            <a:avLst/>
          </a:prstGeom>
          <a:noFill/>
        </p:spPr>
        <p:txBody>
          <a:bodyPr wrap="none" lIns="91440" tIns="45720" rIns="91440" bIns="45720" rtlCol="0" anchor="t">
            <a:spAutoFit/>
          </a:bodyPr>
          <a:lstStyle/>
          <a:p>
            <a:r>
              <a:rPr kumimoji="1" lang="ja-JP" altLang="en-US" b="1" dirty="0">
                <a:latin typeface="Meiryo UI"/>
                <a:ea typeface="Meiryo UI"/>
              </a:rPr>
              <a:t>環境負荷低減のクロスコンプライアンス チェックシート</a:t>
            </a:r>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農業経営体向け）</a:t>
            </a:r>
            <a:endParaRPr kumimoji="1" lang="en-US" altLang="ja-JP"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29034492"/>
              </p:ext>
            </p:extLst>
          </p:nvPr>
        </p:nvGraphicFramePr>
        <p:xfrm>
          <a:off x="5033989" y="968715"/>
          <a:ext cx="4794000" cy="6553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a:solidFill>
                            <a:schemeClr val="tx1"/>
                          </a:solidFill>
                          <a:latin typeface="ＭＳ ゴシック" panose="020B0609070205080204" pitchFamily="49" charset="-128"/>
                          <a:ea typeface="ＭＳ ゴシック" panose="020B0609070205080204" pitchFamily="49" charset="-128"/>
                        </a:rPr>
                        <a:t>)</a:t>
                      </a:r>
                      <a:endParaRPr kumimoji="1" lang="ja-JP" altLang="en-US" sz="9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8800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500"/>
                        </a:lnSpc>
                      </a:pPr>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0" y="922705"/>
            <a:ext cx="9906000"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669051E2-FFA6-AE06-24D2-3E8ECF25DA5A}"/>
              </a:ext>
            </a:extLst>
          </p:cNvPr>
          <p:cNvSpPr txBox="1"/>
          <p:nvPr/>
        </p:nvSpPr>
        <p:spPr>
          <a:xfrm>
            <a:off x="4837668" y="569196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a16="http://schemas.microsoft.com/office/drawing/2014/main" id="{B09F9575-3F39-1C53-A8AA-3574036A6213}"/>
              </a:ext>
            </a:extLst>
          </p:cNvPr>
          <p:cNvSpPr txBox="1"/>
          <p:nvPr/>
        </p:nvSpPr>
        <p:spPr>
          <a:xfrm>
            <a:off x="7315657" y="6604521"/>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7" name="正方形/長方形 16">
            <a:extLst>
              <a:ext uri="{FF2B5EF4-FFF2-40B4-BE49-F238E27FC236}">
                <a16:creationId xmlns:a16="http://schemas.microsoft.com/office/drawing/2014/main" id="{28016EBC-4AC8-3860-B54B-4E354F7F72ED}"/>
              </a:ext>
            </a:extLst>
          </p:cNvPr>
          <p:cNvSpPr/>
          <p:nvPr/>
        </p:nvSpPr>
        <p:spPr>
          <a:xfrm>
            <a:off x="4918657" y="5739827"/>
            <a:ext cx="4800258" cy="110799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4">
            <a:extLst>
              <a:ext uri="{FF2B5EF4-FFF2-40B4-BE49-F238E27FC236}">
                <a16:creationId xmlns:a16="http://schemas.microsoft.com/office/drawing/2014/main" id="{3FCDA745-1071-ADBF-EF2B-BE7F86BB39B5}"/>
              </a:ext>
            </a:extLst>
          </p:cNvPr>
          <p:cNvGraphicFramePr>
            <a:graphicFrameLocks noGrp="1"/>
          </p:cNvGraphicFramePr>
          <p:nvPr>
            <p:extLst>
              <p:ext uri="{D42A27DB-BD31-4B8C-83A1-F6EECF244321}">
                <p14:modId xmlns:p14="http://schemas.microsoft.com/office/powerpoint/2010/main" val="3436198832"/>
              </p:ext>
            </p:extLst>
          </p:nvPr>
        </p:nvGraphicFramePr>
        <p:xfrm>
          <a:off x="7315657" y="385389"/>
          <a:ext cx="2512332" cy="365760"/>
        </p:xfrm>
        <a:graphic>
          <a:graphicData uri="http://schemas.openxmlformats.org/drawingml/2006/table">
            <a:tbl>
              <a:tblPr firstRow="1" firstCol="1" bandRow="1"/>
              <a:tblGrid>
                <a:gridCol w="836305">
                  <a:extLst>
                    <a:ext uri="{9D8B030D-6E8A-4147-A177-3AD203B41FA5}">
                      <a16:colId xmlns:a16="http://schemas.microsoft.com/office/drawing/2014/main" val="3262378685"/>
                    </a:ext>
                  </a:extLst>
                </a:gridCol>
                <a:gridCol w="1676027">
                  <a:extLst>
                    <a:ext uri="{9D8B030D-6E8A-4147-A177-3AD203B41FA5}">
                      <a16:colId xmlns:a16="http://schemas.microsoft.com/office/drawing/2014/main" val="3506182253"/>
                    </a:ext>
                  </a:extLst>
                </a:gridCol>
              </a:tblGrid>
              <a:tr h="0">
                <a:tc>
                  <a:txBody>
                    <a:bodyPr/>
                    <a:lstStyle/>
                    <a:p>
                      <a:pPr algn="l" latinLnBrk="1" hangingPunct="0"/>
                      <a:r>
                        <a:rPr lang="ja-JP" sz="12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市町村名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latinLnBrk="1" hangingPunct="0"/>
                      <a:r>
                        <a:rPr lang="en-US" sz="120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endParaRPr lang="ja-JP" sz="120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0619253"/>
                  </a:ext>
                </a:extLst>
              </a:tr>
              <a:tr h="0">
                <a:tc>
                  <a:txBody>
                    <a:bodyPr/>
                    <a:lstStyle/>
                    <a:p>
                      <a:pPr algn="l" latinLnBrk="1" hangingPunct="0"/>
                      <a:r>
                        <a:rPr lang="ja-JP" sz="12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氏名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latinLnBrk="1" hangingPunct="0"/>
                      <a:r>
                        <a:rPr lang="en-US" sz="12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endParaRPr lang="ja-JP" sz="12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27094198"/>
                  </a:ext>
                </a:extLst>
              </a:tr>
            </a:tbl>
          </a:graphicData>
        </a:graphic>
      </p:graphicFrame>
      <p:sp>
        <p:nvSpPr>
          <p:cNvPr id="4" name="テキスト ボックス 3">
            <a:extLst>
              <a:ext uri="{FF2B5EF4-FFF2-40B4-BE49-F238E27FC236}">
                <a16:creationId xmlns:a16="http://schemas.microsoft.com/office/drawing/2014/main" id="{02DCD507-1BF3-27E8-6BEE-0B99A10EF94A}"/>
              </a:ext>
            </a:extLst>
          </p:cNvPr>
          <p:cNvSpPr txBox="1"/>
          <p:nvPr/>
        </p:nvSpPr>
        <p:spPr>
          <a:xfrm>
            <a:off x="50876" y="67937"/>
            <a:ext cx="2932982" cy="307777"/>
          </a:xfrm>
          <a:prstGeom prst="rect">
            <a:avLst/>
          </a:prstGeom>
          <a:noFill/>
        </p:spPr>
        <p:txBody>
          <a:bodyPr wrap="square" rtlCol="0">
            <a:spAutoFit/>
          </a:bodyPr>
          <a:lstStyle/>
          <a:p>
            <a:r>
              <a:rPr kumimoji="1" lang="ja-JP" altLang="en-US" sz="1400" dirty="0">
                <a:latin typeface="ＭＳ 明朝" panose="02020609040205080304" pitchFamily="17" charset="-128"/>
                <a:ea typeface="ＭＳ 明朝" panose="02020609040205080304" pitchFamily="17" charset="-128"/>
              </a:rPr>
              <a:t>様式第</a:t>
            </a:r>
            <a:r>
              <a:rPr kumimoji="1" lang="en-US" altLang="ja-JP" sz="1400" dirty="0">
                <a:latin typeface="ＭＳ 明朝" panose="02020609040205080304" pitchFamily="17" charset="-128"/>
                <a:ea typeface="ＭＳ 明朝" panose="02020609040205080304" pitchFamily="17" charset="-128"/>
              </a:rPr>
              <a:t>20</a:t>
            </a:r>
            <a:r>
              <a:rPr kumimoji="1" lang="ja-JP" altLang="en-US" sz="1400" dirty="0">
                <a:latin typeface="ＭＳ 明朝" panose="02020609040205080304" pitchFamily="17" charset="-128"/>
                <a:ea typeface="ＭＳ 明朝" panose="02020609040205080304" pitchFamily="17" charset="-128"/>
              </a:rPr>
              <a:t>号</a:t>
            </a:r>
          </a:p>
        </p:txBody>
      </p:sp>
    </p:spTree>
    <p:extLst>
      <p:ext uri="{BB962C8B-B14F-4D97-AF65-F5344CB8AC3E}">
        <p14:creationId xmlns:p14="http://schemas.microsoft.com/office/powerpoint/2010/main" val="58085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3425135271"/>
              </p:ext>
            </p:extLst>
          </p:nvPr>
        </p:nvGraphicFramePr>
        <p:xfrm>
          <a:off x="51639" y="5182851"/>
          <a:ext cx="4862107" cy="1097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362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4662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5760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933346"/>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3170672732"/>
              </p:ext>
            </p:extLst>
          </p:nvPr>
        </p:nvGraphicFramePr>
        <p:xfrm>
          <a:off x="5001167" y="2644617"/>
          <a:ext cx="4862107" cy="310896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34505">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98721">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596292">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dirty="0">
                          <a:solidFill>
                            <a:schemeClr val="tx1"/>
                          </a:solidFill>
                          <a:latin typeface="ＭＳ 明朝" panose="02020609040205080304" pitchFamily="17" charset="-128"/>
                          <a:ea typeface="ＭＳ 明朝" panose="02020609040205080304" pitchFamily="17" charset="-128"/>
                        </a:rPr>
                        <a:t>※</a:t>
                      </a:r>
                      <a:r>
                        <a:rPr kumimoji="1" lang="ja-JP" altLang="en-US" sz="1100" b="1" dirty="0">
                          <a:solidFill>
                            <a:schemeClr val="tx1"/>
                          </a:solidFill>
                          <a:latin typeface="ＭＳ 明朝" panose="02020609040205080304" pitchFamily="17" charset="-128"/>
                          <a:ea typeface="ＭＳ 明朝" panose="02020609040205080304" pitchFamily="17" charset="-128"/>
                        </a:rPr>
                        <a:t>和牛生産を行っている場合（該当しない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家畜改良増殖法及び家畜遺伝資源に係る不正競争防止に関する法律の遵守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50602"/>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568221441"/>
              </p:ext>
            </p:extLst>
          </p:nvPr>
        </p:nvGraphicFramePr>
        <p:xfrm>
          <a:off x="5001167" y="1821704"/>
          <a:ext cx="4862107"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96066">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330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4203011893"/>
              </p:ext>
            </p:extLst>
          </p:nvPr>
        </p:nvGraphicFramePr>
        <p:xfrm>
          <a:off x="5002347" y="991747"/>
          <a:ext cx="4862107" cy="777404"/>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394772">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2020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1759725045"/>
              </p:ext>
            </p:extLst>
          </p:nvPr>
        </p:nvGraphicFramePr>
        <p:xfrm>
          <a:off x="51639" y="4157063"/>
          <a:ext cx="4862107"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99909">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4765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1360418101"/>
              </p:ext>
            </p:extLst>
          </p:nvPr>
        </p:nvGraphicFramePr>
        <p:xfrm>
          <a:off x="51639" y="2264457"/>
          <a:ext cx="4862107"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31906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6876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1084858340"/>
              </p:ext>
            </p:extLst>
          </p:nvPr>
        </p:nvGraphicFramePr>
        <p:xfrm>
          <a:off x="51639" y="991404"/>
          <a:ext cx="4862107"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62997">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544708"/>
            <a:ext cx="7221849" cy="369332"/>
          </a:xfrm>
          <a:prstGeom prst="rect">
            <a:avLst/>
          </a:prstGeom>
          <a:noFill/>
        </p:spPr>
        <p:txBody>
          <a:bodyPr wrap="none" lIns="91440" tIns="45720" rIns="91440" bIns="45720" rtlCol="0" anchor="t">
            <a:spAutoFit/>
          </a:bodyPr>
          <a:lstStyle/>
          <a:p>
            <a:r>
              <a:rPr kumimoji="1" lang="ja-JP" altLang="en-US" b="1" dirty="0">
                <a:latin typeface="Meiryo UI"/>
                <a:ea typeface="Meiryo UI"/>
              </a:rPr>
              <a:t>環境負荷低減のクロスコンプライアンス チェックシート</a:t>
            </a:r>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1639" y="6290643"/>
            <a:ext cx="4902124" cy="374461"/>
          </a:xfrm>
          <a:prstGeom prst="rect">
            <a:avLst/>
          </a:prstGeom>
          <a:noFill/>
        </p:spPr>
        <p:txBody>
          <a:bodyPr wrap="square" rtlCol="0">
            <a:spAutoFit/>
          </a:bodyPr>
          <a:lstStyle/>
          <a:p>
            <a:pPr marL="180000" indent="-176213">
              <a:lnSpc>
                <a:spcPts val="1100"/>
              </a:lnSpc>
            </a:pPr>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6" name="テキスト ボックス 5">
            <a:extLst>
              <a:ext uri="{FF2B5EF4-FFF2-40B4-BE49-F238E27FC236}">
                <a16:creationId xmlns:a16="http://schemas.microsoft.com/office/drawing/2014/main" id="{1D4FBF77-C267-4C29-B4C6-8631C7A5D318}"/>
              </a:ext>
            </a:extLst>
          </p:cNvPr>
          <p:cNvSpPr txBox="1"/>
          <p:nvPr/>
        </p:nvSpPr>
        <p:spPr>
          <a:xfrm>
            <a:off x="4933790" y="574260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a16="http://schemas.microsoft.com/office/drawing/2014/main" id="{3929716B-4538-7090-9E1F-7E65AAA2FB59}"/>
              </a:ext>
            </a:extLst>
          </p:cNvPr>
          <p:cNvSpPr txBox="1"/>
          <p:nvPr/>
        </p:nvSpPr>
        <p:spPr>
          <a:xfrm>
            <a:off x="7413010" y="6607110"/>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1" name="正方形/長方形 10">
            <a:extLst>
              <a:ext uri="{FF2B5EF4-FFF2-40B4-BE49-F238E27FC236}">
                <a16:creationId xmlns:a16="http://schemas.microsoft.com/office/drawing/2014/main" id="{824162C1-AD7E-AB98-6ACC-6006E3D14719}"/>
              </a:ext>
            </a:extLst>
          </p:cNvPr>
          <p:cNvSpPr/>
          <p:nvPr/>
        </p:nvSpPr>
        <p:spPr>
          <a:xfrm>
            <a:off x="5014779" y="5790467"/>
            <a:ext cx="4800258" cy="105447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 name="表 2">
            <a:extLst>
              <a:ext uri="{FF2B5EF4-FFF2-40B4-BE49-F238E27FC236}">
                <a16:creationId xmlns:a16="http://schemas.microsoft.com/office/drawing/2014/main" id="{2754A510-0F76-FE9D-20D0-1EC7BC75AAB3}"/>
              </a:ext>
            </a:extLst>
          </p:cNvPr>
          <p:cNvGraphicFramePr>
            <a:graphicFrameLocks noGrp="1"/>
          </p:cNvGraphicFramePr>
          <p:nvPr>
            <p:extLst>
              <p:ext uri="{D42A27DB-BD31-4B8C-83A1-F6EECF244321}">
                <p14:modId xmlns:p14="http://schemas.microsoft.com/office/powerpoint/2010/main" val="3101945649"/>
              </p:ext>
            </p:extLst>
          </p:nvPr>
        </p:nvGraphicFramePr>
        <p:xfrm>
          <a:off x="7315657" y="385389"/>
          <a:ext cx="2512332" cy="365760"/>
        </p:xfrm>
        <a:graphic>
          <a:graphicData uri="http://schemas.openxmlformats.org/drawingml/2006/table">
            <a:tbl>
              <a:tblPr firstRow="1" firstCol="1" bandRow="1"/>
              <a:tblGrid>
                <a:gridCol w="836305">
                  <a:extLst>
                    <a:ext uri="{9D8B030D-6E8A-4147-A177-3AD203B41FA5}">
                      <a16:colId xmlns:a16="http://schemas.microsoft.com/office/drawing/2014/main" val="3262378685"/>
                    </a:ext>
                  </a:extLst>
                </a:gridCol>
                <a:gridCol w="1676027">
                  <a:extLst>
                    <a:ext uri="{9D8B030D-6E8A-4147-A177-3AD203B41FA5}">
                      <a16:colId xmlns:a16="http://schemas.microsoft.com/office/drawing/2014/main" val="3506182253"/>
                    </a:ext>
                  </a:extLst>
                </a:gridCol>
              </a:tblGrid>
              <a:tr h="0">
                <a:tc>
                  <a:txBody>
                    <a:bodyPr/>
                    <a:lstStyle/>
                    <a:p>
                      <a:pPr algn="l" latinLnBrk="1" hangingPunct="0"/>
                      <a:r>
                        <a:rPr lang="ja-JP" sz="12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市町村名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latinLnBrk="1" hangingPunct="0"/>
                      <a:r>
                        <a:rPr lang="en-US" sz="120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endParaRPr lang="ja-JP" sz="120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0619253"/>
                  </a:ext>
                </a:extLst>
              </a:tr>
              <a:tr h="0">
                <a:tc>
                  <a:txBody>
                    <a:bodyPr/>
                    <a:lstStyle/>
                    <a:p>
                      <a:pPr algn="l" latinLnBrk="1" hangingPunct="0"/>
                      <a:r>
                        <a:rPr lang="ja-JP" sz="12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氏名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latinLnBrk="1" hangingPunct="0"/>
                      <a:r>
                        <a:rPr lang="en-US" sz="12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endParaRPr lang="ja-JP" sz="12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27094198"/>
                  </a:ext>
                </a:extLst>
              </a:tr>
            </a:tbl>
          </a:graphicData>
        </a:graphic>
      </p:graphicFrame>
      <p:sp>
        <p:nvSpPr>
          <p:cNvPr id="8" name="テキスト ボックス 7">
            <a:extLst>
              <a:ext uri="{FF2B5EF4-FFF2-40B4-BE49-F238E27FC236}">
                <a16:creationId xmlns:a16="http://schemas.microsoft.com/office/drawing/2014/main" id="{1938AB43-C9BB-1DED-1CB2-3A1E9C87D1AF}"/>
              </a:ext>
            </a:extLst>
          </p:cNvPr>
          <p:cNvSpPr txBox="1"/>
          <p:nvPr/>
        </p:nvSpPr>
        <p:spPr>
          <a:xfrm>
            <a:off x="50876" y="67937"/>
            <a:ext cx="2932982" cy="307777"/>
          </a:xfrm>
          <a:prstGeom prst="rect">
            <a:avLst/>
          </a:prstGeom>
          <a:noFill/>
        </p:spPr>
        <p:txBody>
          <a:bodyPr wrap="square" rtlCol="0">
            <a:spAutoFit/>
          </a:bodyPr>
          <a:lstStyle/>
          <a:p>
            <a:r>
              <a:rPr kumimoji="1" lang="ja-JP" altLang="en-US" sz="1400" dirty="0">
                <a:latin typeface="ＭＳ 明朝" panose="02020609040205080304" pitchFamily="17" charset="-128"/>
                <a:ea typeface="ＭＳ 明朝" panose="02020609040205080304" pitchFamily="17" charset="-128"/>
              </a:rPr>
              <a:t>様式第</a:t>
            </a:r>
            <a:r>
              <a:rPr kumimoji="1" lang="en-US" altLang="ja-JP" sz="1400">
                <a:latin typeface="ＭＳ 明朝" panose="02020609040205080304" pitchFamily="17" charset="-128"/>
                <a:ea typeface="ＭＳ 明朝" panose="02020609040205080304" pitchFamily="17" charset="-128"/>
              </a:rPr>
              <a:t>20</a:t>
            </a:r>
            <a:r>
              <a:rPr kumimoji="1" lang="ja-JP" altLang="en-US" sz="1400">
                <a:latin typeface="ＭＳ 明朝" panose="02020609040205080304" pitchFamily="17" charset="-128"/>
                <a:ea typeface="ＭＳ 明朝" panose="02020609040205080304" pitchFamily="17" charset="-128"/>
              </a:rPr>
              <a:t>号</a:t>
            </a:r>
            <a:endParaRPr kumimoji="1" lang="ja-JP" altLang="en-US" sz="14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0795966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AAC708F856B8643961846E284949929" ma:contentTypeVersion="14" ma:contentTypeDescription="新しいドキュメントを作成します。" ma:contentTypeScope="" ma:versionID="926abb4f01eb83075be4e245b2c0e0d7">
  <xsd:schema xmlns:xsd="http://www.w3.org/2001/XMLSchema" xmlns:xs="http://www.w3.org/2001/XMLSchema" xmlns:p="http://schemas.microsoft.com/office/2006/metadata/properties" xmlns:ns2="c22d479f-a626-46f9-abd7-bc5513d2f128" xmlns:ns3="ed9888db-c08f-4880-8c8f-9300fabbe8b3" targetNamespace="http://schemas.microsoft.com/office/2006/metadata/properties" ma:root="true" ma:fieldsID="b349a33ffaa9c2b49f714387c28c7117" ns2:_="" ns3:_="">
    <xsd:import namespace="c22d479f-a626-46f9-abd7-bc5513d2f128"/>
    <xsd:import namespace="ed9888db-c08f-4880-8c8f-9300fabbe8b3"/>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2d479f-a626-46f9-abd7-bc5513d2f128"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descrip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d9888db-c08f-4880-8c8f-9300fabbe8b3" xsi:nil="true"/>
    <_x4f5c__x6210__x65e5__x6642_ xmlns="c22d479f-a626-46f9-abd7-bc5513d2f128" xsi:nil="true"/>
    <lcf76f155ced4ddcb4097134ff3c332f xmlns="c22d479f-a626-46f9-abd7-bc5513d2f128">
      <Terms xmlns="http://schemas.microsoft.com/office/infopath/2007/PartnerControls"/>
    </lcf76f155ced4ddcb4097134ff3c332f>
    <MediaLengthInSeconds xmlns="c22d479f-a626-46f9-abd7-bc5513d2f128" xsi:nil="true"/>
  </documentManagement>
</p:properties>
</file>

<file path=customXml/itemProps1.xml><?xml version="1.0" encoding="utf-8"?>
<ds:datastoreItem xmlns:ds="http://schemas.openxmlformats.org/officeDocument/2006/customXml" ds:itemID="{F349D651-159D-48E9-8F6D-4870E8D705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2d479f-a626-46f9-abd7-bc5513d2f128"/>
    <ds:schemaRef ds:uri="ed9888db-c08f-4880-8c8f-9300fabbe8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3.xml><?xml version="1.0" encoding="utf-8"?>
<ds:datastoreItem xmlns:ds="http://schemas.openxmlformats.org/officeDocument/2006/customXml" ds:itemID="{88B7C2A7-38FF-433F-972F-B0D0DCFF91B9}">
  <ds:schemaRefs>
    <ds:schemaRef ds:uri="c22d479f-a626-46f9-abd7-bc5513d2f128"/>
    <ds:schemaRef ds:uri="http://schemas.microsoft.com/office/2006/documentManagement/types"/>
    <ds:schemaRef ds:uri="http://purl.org/dc/terms/"/>
    <ds:schemaRef ds:uri="http://schemas.microsoft.com/office/2006/metadata/properties"/>
    <ds:schemaRef ds:uri="ed9888db-c08f-4880-8c8f-9300fabbe8b3"/>
    <ds:schemaRef ds:uri="http://purl.org/dc/elements/1.1/"/>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223</TotalTime>
  <Words>1126</Words>
  <Application>Microsoft Office PowerPoint</Application>
  <PresentationFormat>A4 210 x 297 mm</PresentationFormat>
  <Paragraphs>245</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2</vt:i4>
      </vt:variant>
    </vt:vector>
  </HeadingPairs>
  <TitlesOfParts>
    <vt:vector size="12" baseType="lpstr">
      <vt:lpstr>Meiryo UI</vt:lpstr>
      <vt:lpstr>ＭＳ ゴシック</vt:lpstr>
      <vt:lpstr>ＭＳ 明朝</vt:lpstr>
      <vt:lpstr>メイリオ</vt:lpstr>
      <vt:lpstr>游ゴシック</vt:lpstr>
      <vt:lpstr>Arial</vt:lpstr>
      <vt:lpstr>Calibri</vt:lpstr>
      <vt:lpstr>Calibri Light</vt:lpstr>
      <vt:lpstr>Office テーマ</vt:lpstr>
      <vt:lpstr>2_Office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日高 孝昭</cp:lastModifiedBy>
  <cp:revision>15</cp:revision>
  <cp:lastPrinted>2023-12-20T06:50:18Z</cp:lastPrinted>
  <dcterms:created xsi:type="dcterms:W3CDTF">2023-04-07T00:51:12Z</dcterms:created>
  <dcterms:modified xsi:type="dcterms:W3CDTF">2025-05-27T08:58:56Z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0x0101006AAC708F856B8643961846E284949929</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